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A6A0-3AC5-4A59-9832-DFCFCFD2112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602-ED67-4F8C-8AE8-9D8751E6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24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A6A0-3AC5-4A59-9832-DFCFCFD2112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602-ED67-4F8C-8AE8-9D8751E6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289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A6A0-3AC5-4A59-9832-DFCFCFD2112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602-ED67-4F8C-8AE8-9D8751E6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20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A6A0-3AC5-4A59-9832-DFCFCFD2112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602-ED67-4F8C-8AE8-9D8751E6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1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A6A0-3AC5-4A59-9832-DFCFCFD2112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602-ED67-4F8C-8AE8-9D8751E6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5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A6A0-3AC5-4A59-9832-DFCFCFD2112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602-ED67-4F8C-8AE8-9D8751E6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1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A6A0-3AC5-4A59-9832-DFCFCFD2112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602-ED67-4F8C-8AE8-9D8751E6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6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A6A0-3AC5-4A59-9832-DFCFCFD2112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602-ED67-4F8C-8AE8-9D8751E6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17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A6A0-3AC5-4A59-9832-DFCFCFD2112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602-ED67-4F8C-8AE8-9D8751E6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19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A6A0-3AC5-4A59-9832-DFCFCFD2112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602-ED67-4F8C-8AE8-9D8751E6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20A6A0-3AC5-4A59-9832-DFCFCFD2112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93602-ED67-4F8C-8AE8-9D8751E6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88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0A6A0-3AC5-4A59-9832-DFCFCFD2112A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93602-ED67-4F8C-8AE8-9D8751E62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41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7438" y="222422"/>
            <a:ext cx="9144000" cy="2076578"/>
          </a:xfrm>
        </p:spPr>
        <p:txBody>
          <a:bodyPr/>
          <a:lstStyle/>
          <a:p>
            <a:r>
              <a:rPr lang="en-US" dirty="0" smtClean="0"/>
              <a:t>Business Model Canvas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4760" y="1410343"/>
            <a:ext cx="57150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469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Business Model Canvas 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Model Canvas </dc:title>
  <dc:creator>Jerry Tepfer</dc:creator>
  <cp:lastModifiedBy>Jerry Tepfer</cp:lastModifiedBy>
  <cp:revision>1</cp:revision>
  <dcterms:created xsi:type="dcterms:W3CDTF">2014-10-19T23:43:55Z</dcterms:created>
  <dcterms:modified xsi:type="dcterms:W3CDTF">2014-10-19T23:44:09Z</dcterms:modified>
</cp:coreProperties>
</file>