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5AE5-BE76-44D5-BF54-75BC8CE6730B}" type="datetimeFigureOut">
              <a:rPr lang="en-US" smtClean="0"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F53C-2082-41CA-B686-BD2BCBA81B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-304800"/>
            <a:ext cx="6400800" cy="45719"/>
          </a:xfrm>
        </p:spPr>
        <p:txBody>
          <a:bodyPr>
            <a:noAutofit/>
          </a:bodyPr>
          <a:lstStyle/>
          <a:p>
            <a:endParaRPr lang="en-US" sz="1000" dirty="0" smtClean="0"/>
          </a:p>
          <a:p>
            <a:r>
              <a:rPr lang="en-US" sz="1000" dirty="0" smtClean="0"/>
              <a:t>Ne</a:t>
            </a:r>
            <a:endParaRPr lang="en-US" sz="10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1" y="609601"/>
            <a:ext cx="4975225" cy="5157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Dad</dc:creator>
  <cp:lastModifiedBy>Dad</cp:lastModifiedBy>
  <cp:revision>1</cp:revision>
  <dcterms:created xsi:type="dcterms:W3CDTF">2013-09-16T01:02:05Z</dcterms:created>
  <dcterms:modified xsi:type="dcterms:W3CDTF">2013-09-16T01:11:28Z</dcterms:modified>
</cp:coreProperties>
</file>