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E5713-ABF7-4802-B059-AB8028211B6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7F508-4013-45C3-BC89-763E61C4D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7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/>
              <a:t>MIT, start at 36:30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63503-8DA4-43AE-8478-3664BB2728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4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1E2-5345-4D90-989A-89D7165C9C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2BAC-88B9-41B0-A4F2-6143132B00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prstClr val="white"/>
                </a:solidFill>
              </a:rPr>
              <a:t>DF Eisenstat - Business Plans and Entrepreneurship –  Class 2 – February 4, 2015				Page </a:t>
            </a:r>
            <a:fld id="{6B11CE4E-612A-42A7-AA86-8194D80EA45D}" type="slidenum">
              <a:rPr lang="en-US" smtClean="0">
                <a:solidFill>
                  <a:prstClr val="white"/>
                </a:solidFill>
              </a:rPr>
              <a:t>‹#›</a:t>
            </a:fld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088" y="696566"/>
            <a:ext cx="9144000" cy="6095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9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564CF2E0-CCC4-4E1E-9902-C3C36AB3FDA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algn="r"/>
              <a:t>4/14/2015</a:t>
            </a:fld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pPr algn="just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Business Plans and Entrepreneurship/Session 1 – DF Eisenstat         Classs 1 -  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6F42FDE4-A7DD-41A7-A0A6-9B649FB433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6489700"/>
            <a:ext cx="9144000" cy="3651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prstClr val="white"/>
                </a:solidFill>
              </a:rPr>
              <a:t>DF Eisenstat - Business Plans and Entrepreneurship –  Class 2 – February 4, 2015 				Page ‹#›</a:t>
            </a:r>
          </a:p>
        </p:txBody>
      </p:sp>
    </p:spTree>
    <p:extLst>
      <p:ext uri="{BB962C8B-B14F-4D97-AF65-F5344CB8AC3E}">
        <p14:creationId xmlns:p14="http://schemas.microsoft.com/office/powerpoint/2010/main" val="23010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liquiglide.com/about-us/growth/" TargetMode="External"/><Relationship Id="rId3" Type="http://schemas.openxmlformats.org/officeDocument/2006/relationships/hyperlink" Target="https://www.youtube.com/watch?v=fTCXML4UsWM" TargetMode="External"/><Relationship Id="rId7" Type="http://schemas.openxmlformats.org/officeDocument/2006/relationships/hyperlink" Target="http://video.mit.edu/watch/mit-100k-competition-finals-1154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usinessoffashion.com/2012/04/elevator-pitch-the-iou-project.html" TargetMode="External"/><Relationship Id="rId5" Type="http://schemas.openxmlformats.org/officeDocument/2006/relationships/hyperlink" Target="http://abc.go.com/shows/shark-tank/episode-guide/season-06/606-week-5-oilerie-usa-honeyfund-emergensee-beatbox-beverages-and-jimmy-kimmel" TargetMode="External"/><Relationship Id="rId10" Type="http://schemas.openxmlformats.org/officeDocument/2006/relationships/hyperlink" Target="https://www.youtube.com/watch?v=QKsPLPZPkEI" TargetMode="External"/><Relationship Id="rId4" Type="http://schemas.openxmlformats.org/officeDocument/2006/relationships/hyperlink" Target="http://finance.yahoo.com/news/appearing-shark-tank-got-video-165226085.html" TargetMode="External"/><Relationship Id="rId9" Type="http://schemas.openxmlformats.org/officeDocument/2006/relationships/hyperlink" Target="https://cloudto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F68D8-A970-453F-8120-090EFFC6A7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169" y="136064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i="1" dirty="0" smtClean="0">
                <a:solidFill>
                  <a:prstClr val="black"/>
                </a:solidFill>
              </a:rPr>
              <a:t>Some Elevator Pitch Examples</a:t>
            </a:r>
            <a:endParaRPr lang="en-US" sz="2800" b="1" i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6948" y="1066799"/>
            <a:ext cx="792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Shark </a:t>
            </a:r>
            <a:r>
              <a:rPr lang="en-US" dirty="0">
                <a:solidFill>
                  <a:schemeClr val="accent2"/>
                </a:solidFill>
              </a:rPr>
              <a:t>Tank Cycloramic S05E16 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hlinkClick r:id="rId3"/>
              </a:rPr>
              <a:t>https://www.youtube.com/watch?v=fTCXML4UsWM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sz="1400" dirty="0" smtClean="0">
                <a:solidFill>
                  <a:schemeClr val="accent2"/>
                </a:solidFill>
                <a:hlinkClick r:id="rId4"/>
              </a:rPr>
              <a:t>http</a:t>
            </a:r>
            <a:r>
              <a:rPr lang="en-US" sz="1400" dirty="0">
                <a:solidFill>
                  <a:schemeClr val="accent2"/>
                </a:solidFill>
                <a:hlinkClick r:id="rId4"/>
              </a:rPr>
              <a:t>://finance.yahoo.com/news/appearing-shark-tank-got-video-165226085.html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Shark Tank</a:t>
            </a:r>
          </a:p>
          <a:p>
            <a:r>
              <a:rPr lang="en-US" dirty="0">
                <a:solidFill>
                  <a:schemeClr val="accent2"/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accent2"/>
                </a:solidFill>
                <a:hlinkClick r:id="rId5"/>
              </a:rPr>
              <a:t>abc.go.com/shows/shark-tank/episode-guide/season-06/606-week-5-oilerie-usa-honeyfund-emergensee-beatbox-beverages-and-jimmy-kimmel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/>
              <a:t>EmergenSee</a:t>
            </a:r>
            <a:r>
              <a:rPr lang="en-US" dirty="0"/>
              <a:t>, Beatbox Beverages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The IOU project</a:t>
            </a:r>
          </a:p>
          <a:p>
            <a:r>
              <a:rPr lang="en-US" dirty="0">
                <a:solidFill>
                  <a:schemeClr val="accent2"/>
                </a:solidFill>
                <a:hlinkClick r:id="rId6"/>
              </a:rPr>
              <a:t>http://</a:t>
            </a:r>
            <a:r>
              <a:rPr lang="en-US" dirty="0" smtClean="0">
                <a:solidFill>
                  <a:schemeClr val="accent2"/>
                </a:solidFill>
                <a:hlinkClick r:id="rId6"/>
              </a:rPr>
              <a:t>www.businessoffashion.com/2012/04/elevator-pitch-the-iou-project.html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MIT </a:t>
            </a:r>
            <a:r>
              <a:rPr lang="en-US" dirty="0" err="1" smtClean="0">
                <a:solidFill>
                  <a:schemeClr val="accent2"/>
                </a:solidFill>
              </a:rPr>
              <a:t>Competetion</a:t>
            </a:r>
            <a:r>
              <a:rPr lang="en-US" dirty="0" smtClean="0">
                <a:solidFill>
                  <a:schemeClr val="accent2"/>
                </a:solidFill>
              </a:rPr>
              <a:t> - Finals</a:t>
            </a:r>
          </a:p>
          <a:p>
            <a:r>
              <a:rPr lang="en-US" dirty="0" smtClean="0">
                <a:solidFill>
                  <a:schemeClr val="accent2"/>
                </a:solidFill>
                <a:hlinkClick r:id="rId7"/>
              </a:rPr>
              <a:t>http</a:t>
            </a:r>
            <a:r>
              <a:rPr lang="en-US" dirty="0">
                <a:solidFill>
                  <a:schemeClr val="accent2"/>
                </a:solidFill>
                <a:hlinkClick r:id="rId7"/>
              </a:rPr>
              <a:t>://video.mit.edu/watch/mit-100k-competition-finals-11540</a:t>
            </a:r>
            <a:r>
              <a:rPr lang="en-US" dirty="0" smtClean="0">
                <a:solidFill>
                  <a:schemeClr val="accent2"/>
                </a:solidFill>
                <a:hlinkClick r:id="rId7"/>
              </a:rPr>
              <a:t>/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sz="1400" dirty="0" smtClean="0">
                <a:solidFill>
                  <a:schemeClr val="accent2"/>
                </a:solidFill>
                <a:hlinkClick r:id="rId8"/>
              </a:rPr>
              <a:t>http</a:t>
            </a:r>
            <a:r>
              <a:rPr lang="en-US" sz="1400" dirty="0">
                <a:solidFill>
                  <a:schemeClr val="accent2"/>
                </a:solidFill>
                <a:hlinkClick r:id="rId8"/>
              </a:rPr>
              <a:t>://liquiglide.com/about-us/growth</a:t>
            </a:r>
            <a:r>
              <a:rPr lang="en-US" sz="1400" dirty="0" smtClean="0">
                <a:solidFill>
                  <a:schemeClr val="accent2"/>
                </a:solidFill>
                <a:hlinkClick r:id="rId8"/>
              </a:rPr>
              <a:t>/</a:t>
            </a:r>
            <a:endParaRPr lang="en-US" sz="1400" dirty="0" smtClean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  <a:hlinkClick r:id="rId9"/>
              </a:rPr>
              <a:t>https://cloudtop.com</a:t>
            </a:r>
            <a:r>
              <a:rPr lang="en-US" sz="1400" dirty="0" smtClean="0">
                <a:solidFill>
                  <a:schemeClr val="accent2"/>
                </a:solidFill>
                <a:hlinkClick r:id="rId9"/>
              </a:rPr>
              <a:t>/</a:t>
            </a:r>
            <a:endParaRPr lang="en-US" sz="1400" dirty="0" smtClean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/>
            </a:r>
            <a:br>
              <a:rPr lang="en-US" sz="1400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latin typeface="Arial" pitchFamily="34" charset="0"/>
                <a:cs typeface="Arial" pitchFamily="34" charset="0"/>
                <a:hlinkClick r:id="rId10"/>
              </a:rPr>
              <a:t>https://www.youtube.com/watch?v=QKsPLPZPkEI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26148</TotalTime>
  <Words>15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Plans &amp; Entrepreneurship Session 1 2015 - Class 2</dc:title>
  <dc:creator>Eisenstat</dc:creator>
  <dc:description/>
  <cp:lastModifiedBy>Jerry Tepfer</cp:lastModifiedBy>
  <cp:revision>139</cp:revision>
  <cp:lastPrinted>2015-02-04T15:21:57Z</cp:lastPrinted>
  <dcterms:created xsi:type="dcterms:W3CDTF">2014-12-08T22:28:50Z</dcterms:created>
  <dcterms:modified xsi:type="dcterms:W3CDTF">2015-04-15T03:45:49Z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Business Plans &amp; Entrepreneurship Session 1 2015 - Class 2</vt:lpwstr>
  </property>
  <property fmtid="{D5CDD505-2E9C-101B-9397-08002B2CF9AE}" pid="3" name="SlideDescription">
    <vt:lpwstr/>
  </property>
</Properties>
</file>