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imes New Roman" pitchFamily="18" charset="0"/>
              </a:rPr>
              <a:t>First Application of the Five </a:t>
            </a:r>
            <a:r>
              <a:rPr lang="en-US" sz="3600" smtClean="0">
                <a:latin typeface="Times New Roman" pitchFamily="18" charset="0"/>
              </a:rPr>
              <a:t>Forces </a:t>
            </a:r>
            <a:r>
              <a:rPr lang="en-US" sz="3600" smtClean="0">
                <a:latin typeface="Times New Roman" pitchFamily="18" charset="0"/>
              </a:rPr>
              <a:t>Model</a:t>
            </a:r>
            <a:br>
              <a:rPr lang="en-US" sz="3600" smtClean="0">
                <a:latin typeface="Times New Roman" pitchFamily="18" charset="0"/>
              </a:rPr>
            </a:br>
            <a:r>
              <a:rPr lang="en-US" sz="2000" smtClean="0">
                <a:latin typeface="Times New Roman" pitchFamily="18" charset="0"/>
              </a:rPr>
              <a:t>2 of 2</a:t>
            </a:r>
            <a:endParaRPr lang="en-US" sz="3600" smtClean="0">
              <a:latin typeface="Times New Roman" pitchFamily="18" charset="0"/>
            </a:endParaRPr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0" y="1447800"/>
            <a:ext cx="91440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/>
              <a:t>Assessing Industry Attractiveness Using the Five Forces Model</a:t>
            </a:r>
          </a:p>
        </p:txBody>
      </p:sp>
      <p:pic>
        <p:nvPicPr>
          <p:cNvPr id="3379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05000"/>
            <a:ext cx="6705600" cy="435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©2012 Pearson Education, Inc. publishing as Prentice Hall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5-</a:t>
            </a:r>
            <a:fld id="{3174AC0A-463A-47DE-B6DA-729E262A16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First Application of the Five Forces Model 2 of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Application of the Five Forced Model 2 of 2</dc:title>
  <dc:creator>Dad</dc:creator>
  <cp:lastModifiedBy>Dad</cp:lastModifiedBy>
  <cp:revision>2</cp:revision>
  <dcterms:created xsi:type="dcterms:W3CDTF">2006-08-16T00:00:00Z</dcterms:created>
  <dcterms:modified xsi:type="dcterms:W3CDTF">2013-09-03T03:04:58Z</dcterms:modified>
</cp:coreProperties>
</file>