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38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C9FC9-4C98-459E-9114-32453873904A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A5C70-3C8F-4F67-A3F5-B3029FE32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1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63503-8DA4-43AE-8478-3664BB2728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2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088" y="696566"/>
            <a:ext cx="9144000" cy="6095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-24469"/>
            <a:ext cx="9144000" cy="751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i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74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24469"/>
            <a:ext cx="9144000" cy="751514"/>
          </a:xfrm>
        </p:spPr>
        <p:txBody>
          <a:bodyPr>
            <a:normAutofit/>
          </a:bodyPr>
          <a:lstStyle>
            <a:lvl1pPr algn="l">
              <a:defRPr sz="3600" b="1"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     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9088" y="696566"/>
            <a:ext cx="9144000" cy="60959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0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0" y="6473825"/>
            <a:ext cx="9144000" cy="3651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prstClr val="white"/>
                </a:solidFill>
              </a:rPr>
              <a:t>DF Eisenstat - Business Plans and Entrepreneurship –  Class </a:t>
            </a:r>
            <a:r>
              <a:rPr lang="en-US" baseline="0" dirty="0" smtClean="0">
                <a:solidFill>
                  <a:prstClr val="white"/>
                </a:solidFill>
              </a:rPr>
              <a:t> 12–</a:t>
            </a:r>
            <a:r>
              <a:rPr lang="en-US" dirty="0" smtClean="0">
                <a:solidFill>
                  <a:prstClr val="white"/>
                </a:solidFill>
              </a:rPr>
              <a:t> March</a:t>
            </a:r>
            <a:r>
              <a:rPr lang="en-US" baseline="0" dirty="0" smtClean="0">
                <a:solidFill>
                  <a:prstClr val="white"/>
                </a:solidFill>
              </a:rPr>
              <a:t> 11</a:t>
            </a:r>
            <a:r>
              <a:rPr lang="en-US" dirty="0" smtClean="0">
                <a:solidFill>
                  <a:prstClr val="white"/>
                </a:solidFill>
              </a:rPr>
              <a:t>, 2015 				Page </a:t>
            </a:r>
            <a:fld id="{D100107E-CAB4-485B-A650-036D9915F7A1}" type="slidenum">
              <a:rPr lang="en-US" smtClean="0">
                <a:solidFill>
                  <a:prstClr val="white"/>
                </a:solidFill>
              </a:rPr>
              <a:t>‹#›</a:t>
            </a:fld>
            <a:endParaRPr lang="en-US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4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ytimes.com/2014/12/28/business/how-dreams-and-money-didnt-mix-at-a-texas-distillery.html?emc=edit_th_20141228&amp;nl=todaysheadlines&amp;nlid=1022838&amp;_r=1" TargetMode="External"/><Relationship Id="rId5" Type="http://schemas.openxmlformats.org/officeDocument/2006/relationships/hyperlink" Target="http://www.wsj.com/articles/SB10001424052702304834704579403012327306216" TargetMode="External"/><Relationship Id="rId4" Type="http://schemas.openxmlformats.org/officeDocument/2006/relationships/hyperlink" Target="http://techcrunch.com/2014/04/12/culture-eats-strategy-for-breakfa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1169" y="14591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prstClr val="black"/>
                </a:solidFill>
              </a:rPr>
              <a:t>Homework for </a:t>
            </a:r>
            <a:r>
              <a:rPr lang="en-US" sz="3200" b="1" i="1" smtClean="0">
                <a:solidFill>
                  <a:prstClr val="black"/>
                </a:solidFill>
              </a:rPr>
              <a:t>Wednesday May 20</a:t>
            </a:r>
            <a:endParaRPr lang="en-US" sz="3200" dirty="0">
              <a:solidFill>
                <a:prstClr val="white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12" y="1295401"/>
            <a:ext cx="3385888" cy="344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1457" y="914400"/>
            <a:ext cx="6019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Finish reading “Disciplined Entrepreneurship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Read and answer the questions below in a few sentences:</a:t>
            </a:r>
            <a:br>
              <a:rPr lang="en-US" dirty="0" smtClean="0"/>
            </a:br>
            <a:r>
              <a:rPr lang="en-US" dirty="0" smtClean="0"/>
              <a:t>“Culture </a:t>
            </a:r>
            <a:r>
              <a:rPr lang="en-US" dirty="0"/>
              <a:t>Eats Strategy For Breakfast” </a:t>
            </a:r>
            <a:r>
              <a:rPr lang="en-US" dirty="0">
                <a:hlinkClick r:id="rId4"/>
              </a:rPr>
              <a:t>http://techcrunch.com/2014/04/12/culture-eats-strategy-for-breakfast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Why is culture important?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</a:t>
            </a:r>
            <a:r>
              <a:rPr lang="en-US" dirty="0"/>
              <a:t>Thought Facebook's WhatsApp Deal Was Crazy. Then I Did Some </a:t>
            </a:r>
            <a:r>
              <a:rPr lang="en-US" dirty="0" smtClean="0"/>
              <a:t>Math.</a:t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www.wsj.com/articles/SB10001424052702304834704579403012327306216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you think Facebook overpaid for WhatsApp?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dreams and money didn’t mix at a Texas </a:t>
            </a:r>
            <a:r>
              <a:rPr lang="en-US" dirty="0" err="1" smtClean="0"/>
              <a:t>Distillary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6"/>
              </a:rPr>
              <a:t>http://www.nytimes.com/2014/12/28/business/how-dreams-and-money-didnt-mix-at-a-texas-distillery.html?emc=edit_th_20141228&amp;nl=todaysheadlines&amp;nlid=1022838&amp;_</a:t>
            </a:r>
            <a:r>
              <a:rPr lang="en-US" dirty="0" smtClean="0">
                <a:hlinkClick r:id="rId6"/>
              </a:rPr>
              <a:t>r=1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some of the problems bringing in new investors?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400" y="4740923"/>
            <a:ext cx="33310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“Disciplined Entrepreneurship: 24 Steps to a Successful Startup”</a:t>
            </a:r>
          </a:p>
        </p:txBody>
      </p:sp>
    </p:spTree>
    <p:extLst>
      <p:ext uri="{BB962C8B-B14F-4D97-AF65-F5344CB8AC3E}">
        <p14:creationId xmlns:p14="http://schemas.microsoft.com/office/powerpoint/2010/main" val="37467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26810</TotalTime>
  <Words>33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3_Office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Eisenstat</dc:creator>
  <cp:lastModifiedBy>Jerry Tepfer</cp:lastModifiedBy>
  <cp:revision>283</cp:revision>
  <cp:lastPrinted>2015-03-04T12:38:15Z</cp:lastPrinted>
  <dcterms:created xsi:type="dcterms:W3CDTF">2015-02-07T19:08:34Z</dcterms:created>
  <dcterms:modified xsi:type="dcterms:W3CDTF">2015-05-17T23:27:19Z</dcterms:modified>
</cp:coreProperties>
</file>