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29703-7AF5-4B00-8082-E7E7F6D8EDF9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DB6A0-C71C-4107-9C4A-2B1D54F6B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786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2AE576-D338-4183-87D0-38D314DEA43E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33090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C59D5-D9A4-4083-928B-33404A08833F}" type="datetimeFigureOut">
              <a:rPr lang="en-US">
                <a:solidFill>
                  <a:srgbClr val="FBEEC9">
                    <a:shade val="90000"/>
                  </a:srgbClr>
                </a:solidFill>
              </a:rPr>
              <a:pPr>
                <a:defRPr/>
              </a:pPr>
              <a:t>4/20/2015</a:t>
            </a:fld>
            <a:endParaRPr lang="en-US">
              <a:solidFill>
                <a:srgbClr val="FBEEC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BEEC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CCD94-F73B-4C55-B7D0-36F6E31BC724}" type="slidenum">
              <a:rPr lang="en-US">
                <a:solidFill>
                  <a:srgbClr val="FBEEC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EEC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5074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A26F0-111A-4454-A100-A9EB0B84F9ED}" type="datetimeFigureOut">
              <a:rPr lang="en-US">
                <a:solidFill>
                  <a:srgbClr val="4E3B30">
                    <a:shade val="90000"/>
                  </a:srgbClr>
                </a:solidFill>
              </a:rPr>
              <a:pPr>
                <a:defRPr/>
              </a:pPr>
              <a:t>4/20/2015</a:t>
            </a:fld>
            <a:endParaRPr lang="en-US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EA591-29F6-4715-ACD2-A11F7E94949D}" type="slidenum">
              <a:rPr lang="en-US">
                <a:solidFill>
                  <a:srgbClr val="4E3B30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E3B3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215768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CA2E3-524F-46A0-BE1D-51836583C123}" type="datetimeFigureOut">
              <a:rPr lang="en-US">
                <a:solidFill>
                  <a:srgbClr val="4E3B30">
                    <a:shade val="90000"/>
                  </a:srgbClr>
                </a:solidFill>
              </a:rPr>
              <a:pPr>
                <a:defRPr/>
              </a:pPr>
              <a:t>4/20/2015</a:t>
            </a:fld>
            <a:endParaRPr lang="en-US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4D446-8067-44A8-827A-199200283213}" type="slidenum">
              <a:rPr lang="en-US">
                <a:solidFill>
                  <a:srgbClr val="4E3B30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E3B3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44638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DDD0B-014D-4DE3-8564-98840EDF3A19}" type="datetimeFigureOut">
              <a:rPr lang="en-US">
                <a:solidFill>
                  <a:srgbClr val="4E3B30">
                    <a:shade val="90000"/>
                  </a:srgbClr>
                </a:solidFill>
              </a:rPr>
              <a:pPr>
                <a:defRPr/>
              </a:pPr>
              <a:t>4/20/2015</a:t>
            </a:fld>
            <a:endParaRPr lang="en-US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CA6AB-C5F0-4A83-94F9-52DB4EFB5385}" type="slidenum">
              <a:rPr lang="en-US">
                <a:solidFill>
                  <a:srgbClr val="4E3B30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E3B3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103888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D88E7-26B9-426C-9669-5A7A50D546A5}" type="datetimeFigureOut">
              <a:rPr lang="en-US">
                <a:solidFill>
                  <a:srgbClr val="FBEEC9">
                    <a:shade val="90000"/>
                  </a:srgbClr>
                </a:solidFill>
              </a:rPr>
              <a:pPr>
                <a:defRPr/>
              </a:pPr>
              <a:t>4/20/2015</a:t>
            </a:fld>
            <a:endParaRPr lang="en-US">
              <a:solidFill>
                <a:srgbClr val="FBEEC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BEEC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A45ED-597F-40C3-865E-90BE4B7115E4}" type="slidenum">
              <a:rPr lang="en-US">
                <a:solidFill>
                  <a:srgbClr val="FBEEC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EEC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2147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A94F4-6062-435D-8FEB-08C6B8DAC64E}" type="datetimeFigureOut">
              <a:rPr lang="en-US">
                <a:solidFill>
                  <a:srgbClr val="4E3B30">
                    <a:shade val="90000"/>
                  </a:srgbClr>
                </a:solidFill>
              </a:rPr>
              <a:pPr>
                <a:defRPr/>
              </a:pPr>
              <a:t>4/20/2015</a:t>
            </a:fld>
            <a:endParaRPr lang="en-US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E98AF-E9F2-49B2-900D-78E7ED6E85D0}" type="slidenum">
              <a:rPr lang="en-US">
                <a:solidFill>
                  <a:srgbClr val="4E3B30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E3B3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478588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DCA32-5FCC-4E53-9D0D-DC09FEA98546}" type="datetimeFigureOut">
              <a:rPr lang="en-US">
                <a:solidFill>
                  <a:srgbClr val="4E3B30">
                    <a:shade val="90000"/>
                  </a:srgbClr>
                </a:solidFill>
              </a:rPr>
              <a:pPr>
                <a:defRPr/>
              </a:pPr>
              <a:t>4/20/2015</a:t>
            </a:fld>
            <a:endParaRPr lang="en-US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2F9C7-2571-488E-A810-4132BC85DCAC}" type="slidenum">
              <a:rPr lang="en-US">
                <a:solidFill>
                  <a:srgbClr val="4E3B30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E3B3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405820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DC8C9-F3B2-4403-875A-7F63945ABE38}" type="datetimeFigureOut">
              <a:rPr lang="en-US">
                <a:solidFill>
                  <a:srgbClr val="4E3B30">
                    <a:shade val="90000"/>
                  </a:srgbClr>
                </a:solidFill>
              </a:rPr>
              <a:pPr>
                <a:defRPr/>
              </a:pPr>
              <a:t>4/20/2015</a:t>
            </a:fld>
            <a:endParaRPr lang="en-US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1BD43-B988-45B1-88CD-DF2F16645724}" type="slidenum">
              <a:rPr lang="en-US">
                <a:solidFill>
                  <a:srgbClr val="4E3B30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E3B3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417218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08E61-44E6-4D6F-A38D-69D520DE9521}" type="datetimeFigureOut">
              <a:rPr lang="en-US">
                <a:solidFill>
                  <a:srgbClr val="4E3B30">
                    <a:shade val="90000"/>
                  </a:srgbClr>
                </a:solidFill>
              </a:rPr>
              <a:pPr>
                <a:defRPr/>
              </a:pPr>
              <a:t>4/20/2015</a:t>
            </a:fld>
            <a:endParaRPr lang="en-US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724F2-0B5C-4390-B713-9CE6DC8BC022}" type="slidenum">
              <a:rPr lang="en-US">
                <a:solidFill>
                  <a:srgbClr val="4E3B30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E3B3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205450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C0DDB-44BE-4C93-859D-11AE31BC2EC7}" type="datetimeFigureOut">
              <a:rPr lang="en-US">
                <a:solidFill>
                  <a:srgbClr val="4E3B30">
                    <a:shade val="90000"/>
                  </a:srgbClr>
                </a:solidFill>
              </a:rPr>
              <a:pPr>
                <a:defRPr/>
              </a:pPr>
              <a:t>4/20/2015</a:t>
            </a:fld>
            <a:endParaRPr lang="en-US" dirty="0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8C73A-2E38-492D-9DD2-CA37860F2516}" type="slidenum">
              <a:rPr lang="en-US">
                <a:solidFill>
                  <a:srgbClr val="4E3B30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E3B3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899626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175D9-26F9-4446-8963-B2872DB7A36C}" type="datetimeFigureOut">
              <a:rPr lang="en-US">
                <a:solidFill>
                  <a:srgbClr val="4E3B30">
                    <a:shade val="90000"/>
                  </a:srgbClr>
                </a:solidFill>
              </a:rPr>
              <a:pPr>
                <a:defRPr/>
              </a:pPr>
              <a:t>4/20/2015</a:t>
            </a:fld>
            <a:endParaRPr lang="en-US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E3B30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F6BCF-9C28-4324-A41D-19041F83856F}" type="slidenum">
              <a:rPr lang="en-US">
                <a:solidFill>
                  <a:srgbClr val="4E3B30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E3B3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222209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>
              <a:solidFill>
                <a:prstClr val="black"/>
              </a:solidFill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5585FB-144A-46D2-8495-529112B9AA3E}" type="datetimeFigureOut">
              <a:rPr lang="en-US">
                <a:solidFill>
                  <a:srgbClr val="4E3B30">
                    <a:shade val="90000"/>
                  </a:srgbClr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4/20/2015</a:t>
            </a:fld>
            <a:endParaRPr lang="en-US" dirty="0">
              <a:solidFill>
                <a:srgbClr val="4E3B30">
                  <a:shade val="90000"/>
                </a:srgbClr>
              </a:solidFill>
              <a:latin typeface="Arial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E3B30">
                  <a:shade val="90000"/>
                </a:srgbClr>
              </a:solidFill>
              <a:latin typeface="Arial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CF0DF2-78D7-4623-B957-53A60022E65E}" type="slidenum">
              <a:rPr lang="en-US">
                <a:solidFill>
                  <a:srgbClr val="4E3B30">
                    <a:shade val="90000"/>
                  </a:srgbClr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4E3B30">
                  <a:shade val="90000"/>
                </a:srgbClr>
              </a:solidFill>
              <a:latin typeface="Arial" pitchFamily="34" charset="0"/>
            </a:endParaRPr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60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600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6663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B58B80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B58B8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C3986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533400"/>
          </a:xfrm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4000" dirty="0"/>
              <a:t>Figure 4.1: GLOBE Leadership Matrix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6324600"/>
            <a:ext cx="9080500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© 2013 </a:t>
            </a:r>
            <a:r>
              <a:rPr lang="en-US" sz="11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Cengage</a:t>
            </a:r>
            <a:r>
              <a:rPr lang="en-US" sz="11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 Learning. All Rights Reserved. May not be scanned, copied or duplicated, or posted to a publicly accessible website, in whole or in part.</a:t>
            </a:r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09A37-997B-47B1-ADC4-D7BCDDA8E2B6}" type="slidenum">
              <a:rPr lang="en-US">
                <a:solidFill>
                  <a:srgbClr val="4E3B30">
                    <a:shade val="90000"/>
                  </a:srgbClr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4E3B30">
                  <a:shade val="90000"/>
                </a:srgbClr>
              </a:solidFill>
            </a:endParaRPr>
          </a:p>
        </p:txBody>
      </p:sp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1290" y="961148"/>
            <a:ext cx="6767511" cy="5344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017915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Constantia</vt:lpstr>
      <vt:lpstr>Times New Roman</vt:lpstr>
      <vt:lpstr>Wingdings 2</vt:lpstr>
      <vt:lpstr>Flow</vt:lpstr>
      <vt:lpstr>Figure 4.1: GLOBE Leadership Matrix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4.1: GLOBE Leadership Matrix</dc:title>
  <dc:creator>Jerry Tepfer</dc:creator>
  <cp:lastModifiedBy>Jerry Tepfer</cp:lastModifiedBy>
  <cp:revision>1</cp:revision>
  <dcterms:created xsi:type="dcterms:W3CDTF">2015-04-21T01:32:57Z</dcterms:created>
  <dcterms:modified xsi:type="dcterms:W3CDTF">2015-04-21T01:33:49Z</dcterms:modified>
</cp:coreProperties>
</file>